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Thin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Thin-regular.fntdata"/><Relationship Id="rId12" Type="http://schemas.openxmlformats.org/officeDocument/2006/relationships/slide" Target="slides/slide7.xml"/><Relationship Id="rId15" Type="http://schemas.openxmlformats.org/officeDocument/2006/relationships/font" Target="fonts/RobotoThin-italic.fntdata"/><Relationship Id="rId14" Type="http://schemas.openxmlformats.org/officeDocument/2006/relationships/font" Target="fonts/RobotoThin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Thin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3f7fb5a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3f7fb5a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3f7fb5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93f7fb5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3f7fb5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3f7fb5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93f7fb5a7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93f7fb5a7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94711b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94711b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93f7fb5a7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93f7fb5a7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8.gif"/><Relationship Id="rId5" Type="http://schemas.openxmlformats.org/officeDocument/2006/relationships/hyperlink" Target="mailto:test1234@test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Mall-E: Your perfect mall </a:t>
            </a:r>
            <a:r>
              <a:rPr b="1" lang="en" sz="4000"/>
              <a:t>companion</a:t>
            </a:r>
            <a:r>
              <a:rPr b="1" lang="en" sz="4000"/>
              <a:t> app</a:t>
            </a:r>
            <a:endParaRPr b="1" sz="4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Presented by Team RunTime Error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Problem Statement</a:t>
            </a:r>
            <a:endParaRPr b="1" sz="40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87700"/>
            <a:ext cx="3380100" cy="28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COVID-19 infections in Singapore seem to have plateaued since the start of Phase 3 in December,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Citizens need to be cautious since the lockdown rules have been minified but the virus still remains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People are going out to malls and restaurants but they have to follow MOH’s safe-distancing-measures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Our app takes the responsibility for your health into our hands!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025" y="1930800"/>
            <a:ext cx="4316100" cy="21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Our Solution</a:t>
            </a:r>
            <a:endParaRPr b="1" sz="4000"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79050"/>
            <a:ext cx="38220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Mall-E app attempts to be a one-stop shop for all your outing needs by fulfilling the following objectives: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Providing c</a:t>
            </a:r>
            <a:r>
              <a:rPr lang="en"/>
              <a:t>lose monitoring on </a:t>
            </a:r>
            <a:r>
              <a:rPr b="1" lang="en">
                <a:solidFill>
                  <a:schemeClr val="lt1"/>
                </a:solidFill>
              </a:rPr>
              <a:t>crowd levels</a:t>
            </a:r>
            <a:r>
              <a:rPr lang="en"/>
              <a:t> in malls in Singapore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Providing </a:t>
            </a:r>
            <a:r>
              <a:rPr b="1" lang="en">
                <a:solidFill>
                  <a:schemeClr val="lt1"/>
                </a:solidFill>
              </a:rPr>
              <a:t>waiting/queue times</a:t>
            </a:r>
            <a:r>
              <a:rPr lang="en"/>
              <a:t> for restaurants in malls in Singapore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Raising </a:t>
            </a:r>
            <a:r>
              <a:rPr b="1" lang="en">
                <a:solidFill>
                  <a:schemeClr val="lt1"/>
                </a:solidFill>
              </a:rPr>
              <a:t>awareness</a:t>
            </a:r>
            <a:r>
              <a:rPr lang="en"/>
              <a:t> of COVID-19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0" l="0" r="2391" t="0"/>
          <a:stretch/>
        </p:blipFill>
        <p:spPr>
          <a:xfrm>
            <a:off x="5093550" y="1549050"/>
            <a:ext cx="1181975" cy="24014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875" y="1564700"/>
            <a:ext cx="1181975" cy="237014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5" name="Google Shape;145;p15"/>
          <p:cNvSpPr txBox="1"/>
          <p:nvPr/>
        </p:nvSpPr>
        <p:spPr>
          <a:xfrm>
            <a:off x="5171537" y="4098750"/>
            <a:ext cx="1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7029613" y="4098750"/>
            <a:ext cx="14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Mall Detail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24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Functional Requirements</a:t>
            </a:r>
            <a:endParaRPr b="1" sz="4000"/>
          </a:p>
        </p:txBody>
      </p:sp>
      <p:grpSp>
        <p:nvGrpSpPr>
          <p:cNvPr id="152" name="Google Shape;152;p16"/>
          <p:cNvGrpSpPr/>
          <p:nvPr/>
        </p:nvGrpSpPr>
        <p:grpSpPr>
          <a:xfrm>
            <a:off x="864049" y="3556630"/>
            <a:ext cx="7415891" cy="784813"/>
            <a:chOff x="1593000" y="2322568"/>
            <a:chExt cx="5957975" cy="643500"/>
          </a:xfrm>
        </p:grpSpPr>
        <p:sp>
          <p:nvSpPr>
            <p:cNvPr id="153" name="Google Shape;153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Display News related to COVID in Malls in Singapore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Display the top 5 news articles from Google News related to COVID in Singapore malls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Each article has a headline, a picture, and the first 50 words of the article truncated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16"/>
          <p:cNvGrpSpPr/>
          <p:nvPr/>
        </p:nvGrpSpPr>
        <p:grpSpPr>
          <a:xfrm>
            <a:off x="864049" y="2757628"/>
            <a:ext cx="7415891" cy="784813"/>
            <a:chOff x="1593000" y="2322568"/>
            <a:chExt cx="5957975" cy="643500"/>
          </a:xfrm>
        </p:grpSpPr>
        <p:sp>
          <p:nvSpPr>
            <p:cNvPr id="161" name="Google Shape;161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Waiting/Queue Times of Restaurants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List of restaurants in that mall, each listing contains the name, cuisine, rating, location, description, and a picture of the restaurant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scraped from Google Popular Times API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864049" y="1958639"/>
            <a:ext cx="7415891" cy="784813"/>
            <a:chOff x="1593000" y="2322568"/>
            <a:chExt cx="5957975" cy="643500"/>
          </a:xfrm>
        </p:grpSpPr>
        <p:sp>
          <p:nvSpPr>
            <p:cNvPr id="169" name="Google Shape;169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Check Crowd Density of Malls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Map containing colored markers (based on crowd density) highlighting the malls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Graph of overall crowd density per hour scraped from Best Time API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Tech Stack</a:t>
            </a:r>
            <a:endParaRPr b="1" sz="4000"/>
          </a:p>
        </p:txBody>
      </p:sp>
      <p:sp>
        <p:nvSpPr>
          <p:cNvPr id="181" name="Google Shape;181;p17"/>
          <p:cNvSpPr txBox="1"/>
          <p:nvPr>
            <p:ph idx="1" type="body"/>
          </p:nvPr>
        </p:nvSpPr>
        <p:spPr>
          <a:xfrm>
            <a:off x="636912" y="3537575"/>
            <a:ext cx="2844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25">
                <a:solidFill>
                  <a:schemeClr val="lt1"/>
                </a:solidFill>
              </a:rPr>
              <a:t>React Native</a:t>
            </a:r>
            <a:r>
              <a:rPr lang="en" sz="1825"/>
              <a:t> for the Frontend framework</a:t>
            </a:r>
            <a:endParaRPr sz="1825"/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548" y="1925138"/>
            <a:ext cx="2178725" cy="15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537" y="2041788"/>
            <a:ext cx="1308925" cy="1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725" y="2006825"/>
            <a:ext cx="1378875" cy="13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3439950" y="3537575"/>
            <a:ext cx="22641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25">
                <a:solidFill>
                  <a:schemeClr val="lt1"/>
                </a:solidFill>
              </a:rPr>
              <a:t>NodeJS</a:t>
            </a:r>
            <a:r>
              <a:rPr lang="en" sz="1825"/>
              <a:t> for the Backend framework</a:t>
            </a:r>
            <a:endParaRPr sz="1825"/>
          </a:p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5955002" y="3537575"/>
            <a:ext cx="24123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25">
                <a:solidFill>
                  <a:schemeClr val="lt1"/>
                </a:solidFill>
              </a:rPr>
              <a:t>MongoDB</a:t>
            </a:r>
            <a:r>
              <a:rPr lang="en" sz="1825"/>
              <a:t> for the Database</a:t>
            </a:r>
            <a:endParaRPr sz="18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Login/Register</a:t>
            </a:r>
            <a:endParaRPr b="1" sz="4000"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00" y="1800200"/>
            <a:ext cx="1383100" cy="300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000" y="1800225"/>
            <a:ext cx="1383100" cy="300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2832925" y="2778713"/>
            <a:ext cx="211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Login Credentials: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Name: Test1234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test1234@test.com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Password: test1234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6692250" y="2563313"/>
            <a:ext cx="211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Error Handling: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Missing fields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Inaccurate password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Registering existing user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LIVE DEMO!</a:t>
            </a:r>
            <a:endParaRPr b="1"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